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6" r:id="rId2"/>
    <p:sldId id="263" r:id="rId3"/>
    <p:sldId id="270" r:id="rId4"/>
    <p:sldId id="264" r:id="rId5"/>
    <p:sldId id="265" r:id="rId6"/>
    <p:sldId id="266" r:id="rId7"/>
    <p:sldId id="267" r:id="rId8"/>
    <p:sldId id="268" r:id="rId9"/>
    <p:sldId id="269" r:id="rId10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92066A87-DF89-4FAC-9EF1-0D3EAB177C55}">
          <p14:sldIdLst>
            <p14:sldId id="256"/>
            <p14:sldId id="263"/>
          </p14:sldIdLst>
        </p14:section>
        <p14:section name="Spielidee" id="{C0824E74-8DE8-4ECC-BB94-816A4CB28F3F}">
          <p14:sldIdLst>
            <p14:sldId id="270"/>
            <p14:sldId id="264"/>
          </p14:sldIdLst>
        </p14:section>
        <p14:section name="Game Mechaniken" id="{6B1D5632-0D5A-4CDD-9395-58B65328BA40}">
          <p14:sldIdLst>
            <p14:sldId id="265"/>
          </p14:sldIdLst>
        </p14:section>
        <p14:section name="Vorhandenes" id="{CC5E952A-EF0A-4EAF-9651-6D5B0E663071}">
          <p14:sldIdLst>
            <p14:sldId id="266"/>
          </p14:sldIdLst>
        </p14:section>
        <p14:section name="Fehlende Features" id="{9C3F2D9E-3B7F-4C62-8B76-E873900D7027}">
          <p14:sldIdLst>
            <p14:sldId id="267"/>
          </p14:sldIdLst>
        </p14:section>
        <p14:section name="Meilensteine" id="{1CC0E0C7-DB93-406B-B359-E175FC41C1AD}">
          <p14:sldIdLst>
            <p14:sldId id="268"/>
          </p14:sldIdLst>
        </p14:section>
        <p14:section name="Ende" id="{22206118-D9AA-4674-8CCA-7640BA748104}">
          <p14:sldIdLst>
            <p14:sldId id="26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98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21" autoAdjust="0"/>
    <p:restoredTop sz="82082" autoAdjust="0"/>
  </p:normalViewPr>
  <p:slideViewPr>
    <p:cSldViewPr snapToGrid="0">
      <p:cViewPr>
        <p:scale>
          <a:sx n="75" d="100"/>
          <a:sy n="75" d="100"/>
        </p:scale>
        <p:origin x="1308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2DDB7D-AC12-4BB5-AA94-7264478E67BA}" type="datetimeFigureOut">
              <a:rPr lang="en-US" smtClean="0"/>
              <a:t>12/8/2024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9A9AC2-424A-4498-9640-B659AEAEDE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7903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latin typeface="Abadi" panose="020B0604020104020204" pitchFamily="34" charset="0"/>
              </a:rPr>
              <a:t>Griechenland</a:t>
            </a:r>
            <a:endParaRPr lang="en-US" dirty="0">
              <a:latin typeface="Abadi" panose="020B0604020104020204" pitchFamily="34" charset="0"/>
            </a:endParaRPr>
          </a:p>
          <a:p>
            <a:endParaRPr lang="en-US" dirty="0">
              <a:latin typeface="Abadi" panose="020B0604020104020204" pitchFamily="34" charset="0"/>
            </a:endParaRPr>
          </a:p>
          <a:p>
            <a:r>
              <a:rPr lang="en-US" dirty="0">
                <a:latin typeface="Abadi" panose="020B0604020104020204" pitchFamily="34" charset="0"/>
              </a:rPr>
              <a:t>Invasion von </a:t>
            </a:r>
            <a:r>
              <a:rPr lang="en-US" dirty="0" err="1">
                <a:latin typeface="Abadi" panose="020B0604020104020204" pitchFamily="34" charset="0"/>
              </a:rPr>
              <a:t>Gobloniten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Objekte</a:t>
            </a:r>
            <a:r>
              <a:rPr lang="en-US" dirty="0"/>
              <a:t> und so </a:t>
            </a:r>
            <a:r>
              <a:rPr lang="en-US" dirty="0" err="1"/>
              <a:t>fangen</a:t>
            </a:r>
            <a:r>
              <a:rPr lang="en-US" dirty="0"/>
              <a:t> an </a:t>
            </a:r>
            <a:r>
              <a:rPr lang="en-US" dirty="0" err="1"/>
              <a:t>zu</a:t>
            </a:r>
            <a:r>
              <a:rPr lang="en-US" dirty="0"/>
              <a:t> </a:t>
            </a:r>
            <a:r>
              <a:rPr lang="en-US" dirty="0" err="1"/>
              <a:t>schweben</a:t>
            </a:r>
            <a:endParaRPr lang="en-US" dirty="0"/>
          </a:p>
          <a:p>
            <a:endParaRPr lang="en-US" dirty="0"/>
          </a:p>
          <a:p>
            <a:r>
              <a:rPr lang="en-US" dirty="0"/>
              <a:t>Ein held muss </a:t>
            </a:r>
            <a:r>
              <a:rPr lang="en-US" dirty="0" err="1"/>
              <a:t>aufsteigen</a:t>
            </a:r>
            <a:endParaRPr lang="en-US" dirty="0"/>
          </a:p>
          <a:p>
            <a:endParaRPr lang="en-US" dirty="0"/>
          </a:p>
          <a:p>
            <a:r>
              <a:rPr lang="en-US" dirty="0"/>
              <a:t>Er hat so </a:t>
            </a:r>
            <a:r>
              <a:rPr lang="en-US" dirty="0" err="1"/>
              <a:t>lange</a:t>
            </a:r>
            <a:r>
              <a:rPr lang="en-US" dirty="0"/>
              <a:t> in </a:t>
            </a:r>
            <a:r>
              <a:rPr lang="en-US" dirty="0" err="1"/>
              <a:t>feuer</a:t>
            </a:r>
            <a:r>
              <a:rPr lang="en-US" dirty="0"/>
              <a:t> </a:t>
            </a:r>
            <a:r>
              <a:rPr lang="en-US" dirty="0" err="1"/>
              <a:t>geschaut</a:t>
            </a:r>
            <a:endParaRPr lang="en-US" dirty="0"/>
          </a:p>
          <a:p>
            <a:endParaRPr lang="en-US" dirty="0"/>
          </a:p>
          <a:p>
            <a:r>
              <a:rPr lang="en-US" dirty="0"/>
              <a:t>Bis er </a:t>
            </a:r>
            <a:r>
              <a:rPr lang="en-US" dirty="0" err="1"/>
              <a:t>eins</a:t>
            </a:r>
            <a:r>
              <a:rPr lang="en-US" dirty="0"/>
              <a:t> </a:t>
            </a:r>
            <a:r>
              <a:rPr lang="en-US" dirty="0" err="1"/>
              <a:t>mit</a:t>
            </a:r>
            <a:r>
              <a:rPr lang="en-US" dirty="0"/>
              <a:t> dem </a:t>
            </a:r>
            <a:r>
              <a:rPr lang="en-US" dirty="0" err="1"/>
              <a:t>feuer</a:t>
            </a:r>
            <a:r>
              <a:rPr lang="en-US" dirty="0"/>
              <a:t> </a:t>
            </a:r>
            <a:r>
              <a:rPr lang="en-US" dirty="0" err="1"/>
              <a:t>wurde</a:t>
            </a:r>
            <a:endParaRPr lang="en-US" dirty="0"/>
          </a:p>
          <a:p>
            <a:endParaRPr lang="en-US" dirty="0"/>
          </a:p>
          <a:p>
            <a:r>
              <a:rPr lang="en-US" dirty="0"/>
              <a:t>Buchi</a:t>
            </a:r>
          </a:p>
          <a:p>
            <a:endParaRPr lang="en-US" dirty="0"/>
          </a:p>
          <a:p>
            <a:r>
              <a:rPr lang="en-US" dirty="0"/>
              <a:t>Muss </a:t>
            </a:r>
            <a:r>
              <a:rPr lang="en-US" dirty="0" err="1"/>
              <a:t>wieder</a:t>
            </a:r>
            <a:r>
              <a:rPr lang="en-US" dirty="0"/>
              <a:t> </a:t>
            </a:r>
            <a:r>
              <a:rPr lang="en-US" dirty="0" err="1"/>
              <a:t>jumpen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A9AC2-424A-4498-9640-B659AEAEDEB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7721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A9AC2-424A-4498-9640-B659AEAEDEB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2533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E56BEF-89F1-710A-795C-2E865E3A68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90E0E13-C3ED-4B4B-39CC-E237F82A23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5591A4C-4184-C5BD-CB8B-02EF25888A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A7559-1EC6-4CF2-904B-7B95B5AB0FA2}" type="datetimeFigureOut">
              <a:rPr lang="de-AT" smtClean="0"/>
              <a:t>08.12.2024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C1D60FB-B442-AD0B-7D83-8D65EC7C19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DDD1282-AB0C-FC4C-799B-1AE000753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330EA-0371-4C21-A181-3056114BA063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1082285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32A375A-B239-281F-BDB2-FB424C0DBE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491E0EF2-663A-EF1D-13A8-8E6CD9F858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E421CC0-0689-DE30-F75D-47F483BF00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A7559-1EC6-4CF2-904B-7B95B5AB0FA2}" type="datetimeFigureOut">
              <a:rPr lang="de-AT" smtClean="0"/>
              <a:t>08.12.2024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A2217D8-A7C3-5838-6A32-C3D38F7E0B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8E082E0-82C7-7342-DC30-549DD51F1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330EA-0371-4C21-A181-3056114BA063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8092506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2FA5F466-996D-044B-729D-79BCC50D1AD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D90AA9DA-F77C-4DFC-85D8-9A6E61E33D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041DB31-8570-7EE0-51D3-045B5F0321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A7559-1EC6-4CF2-904B-7B95B5AB0FA2}" type="datetimeFigureOut">
              <a:rPr lang="de-AT" smtClean="0"/>
              <a:t>08.12.2024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680F452-8252-6675-0200-8775BC17C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4C4AFFB-52A3-A062-3989-7AF71CAF5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330EA-0371-4C21-A181-3056114BA063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0153406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BA741D8-9655-AFDC-E376-0E65D9419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64DF029-54E7-59FA-365B-53EBD2DFD1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BA876E2-752A-1E37-1615-15AE46257A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A7559-1EC6-4CF2-904B-7B95B5AB0FA2}" type="datetimeFigureOut">
              <a:rPr lang="de-AT" smtClean="0"/>
              <a:t>08.12.2024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5D0806B-C8E8-0306-7BB4-99245BBB52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D007B2E-24ED-DA16-41B8-B0E99B490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330EA-0371-4C21-A181-3056114BA063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848602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BED2DE-EC8A-D14A-C64A-D832C022E6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64A09C5-E4F6-0FA4-02BB-5010AA739D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C97C38-9BF5-ADCB-D590-8DB578A72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A7559-1EC6-4CF2-904B-7B95B5AB0FA2}" type="datetimeFigureOut">
              <a:rPr lang="de-AT" smtClean="0"/>
              <a:t>08.12.2024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C0B8D48-AA91-6ADE-9845-666D7E1793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9E161ED-0A33-FEA3-E26B-B941D23968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330EA-0371-4C21-A181-3056114BA063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532074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443049-5F66-886F-94CB-ECCE20380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35C924D-86E6-508D-4F02-3CA38F4363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FD051B1-AC10-9C35-FDC5-9CB61A0BD5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505F486-CC14-D208-3685-3425EBBB64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A7559-1EC6-4CF2-904B-7B95B5AB0FA2}" type="datetimeFigureOut">
              <a:rPr lang="de-AT" smtClean="0"/>
              <a:t>08.12.2024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7C81A2B-30EF-9375-1F4B-B85B2C13DB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C573700-EC5B-AF2F-1A82-64D1D3DD3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330EA-0371-4C21-A181-3056114BA063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8822240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68CA3AB-27C6-B6EC-C0D8-68991754E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74120C8-007E-47F3-3161-1231461EF6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BB3FC031-8FC2-E297-14A2-E6B89B3FA0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8788655E-0DB7-3659-A315-83CBA404E9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F45366A-F511-9632-DBB3-32BFBADD348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EE6EDFEF-8A57-062A-E07C-F9A183DBB8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A7559-1EC6-4CF2-904B-7B95B5AB0FA2}" type="datetimeFigureOut">
              <a:rPr lang="de-AT" smtClean="0"/>
              <a:t>08.12.2024</a:t>
            </a:fld>
            <a:endParaRPr lang="de-AT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C9AAEB61-32AE-2A94-3A0C-746B44CECD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79BB8236-030A-0F40-FB62-D40274A48C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330EA-0371-4C21-A181-3056114BA063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5908674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26419F4-CA53-8EF3-1FF2-CCF4898B7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0E796DA0-869B-2344-68FE-502CA56FC0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A7559-1EC6-4CF2-904B-7B95B5AB0FA2}" type="datetimeFigureOut">
              <a:rPr lang="de-AT" smtClean="0"/>
              <a:t>08.12.2024</a:t>
            </a:fld>
            <a:endParaRPr lang="de-AT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11AE8C1-B19B-765C-16BB-4F3DEA3D78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5292C05-1E31-6A7E-8113-55692F3832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330EA-0371-4C21-A181-3056114BA063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3019044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E63FA92E-73D4-B658-7BE7-54F950BCF0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A7559-1EC6-4CF2-904B-7B95B5AB0FA2}" type="datetimeFigureOut">
              <a:rPr lang="de-AT" smtClean="0"/>
              <a:t>08.12.2024</a:t>
            </a:fld>
            <a:endParaRPr lang="de-AT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55FE3F2B-D1CC-714D-11CB-E761F76D7B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D766403-A952-1634-3F42-5E16C62E1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330EA-0371-4C21-A181-3056114BA063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8734411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492505-D66A-AEF7-974A-C6C0C34F3E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BBACBC7-8E63-DBDA-5C28-8CF9AB7C6C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E20E389-8B27-6DAA-60C6-417002EF21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540DAEC-805F-5A12-82CE-6E8B682110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A7559-1EC6-4CF2-904B-7B95B5AB0FA2}" type="datetimeFigureOut">
              <a:rPr lang="de-AT" smtClean="0"/>
              <a:t>08.12.2024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33653E6-B407-FFFD-19FA-75AD71D18C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BD12589-52D0-2BB2-DB96-5FC9F0955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330EA-0371-4C21-A181-3056114BA063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8191657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2E6300-B7F6-BDD4-1C41-1E09365A09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53F351AF-0DC4-15D6-706C-596F26E5942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AT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5E240F8-BF5A-5D6F-CD1A-8142C466D1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532256F6-6143-E5BC-735A-CB5751257C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A7559-1EC6-4CF2-904B-7B95B5AB0FA2}" type="datetimeFigureOut">
              <a:rPr lang="de-AT" smtClean="0"/>
              <a:t>08.12.2024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2C34570-C59F-F94D-2A2C-AADB135A68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708E177-99A5-F6E7-8129-2CCB926E02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330EA-0371-4C21-A181-3056114BA063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6053282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5D51ACC1-F8E6-8228-52E4-3BFF695A62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1C13A3D-E550-14C9-B59D-C41A9B9A3D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01FA325-D34C-78E2-7CD1-7190FFA96B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46A7559-1EC6-4CF2-904B-7B95B5AB0FA2}" type="datetimeFigureOut">
              <a:rPr lang="de-AT" smtClean="0"/>
              <a:t>08.12.2024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2D37FAF-E20E-E22E-6245-AEDD42A7E2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F72A089-2E77-1F3C-DEBD-F60DEB754B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34330EA-0371-4C21-A181-3056114BA063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0897433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2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78C389DA-B420-C767-6667-CECEFDEF56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28853" y="643467"/>
            <a:ext cx="6134293" cy="5571065"/>
          </a:xfrm>
          <a:prstGeom prst="rect">
            <a:avLst/>
          </a:prstGeom>
          <a:ln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453E79F-54E7-984F-3C86-59C21164C95B}"/>
              </a:ext>
            </a:extLst>
          </p:cNvPr>
          <p:cNvSpPr txBox="1"/>
          <p:nvPr/>
        </p:nvSpPr>
        <p:spPr>
          <a:xfrm>
            <a:off x="10367577" y="5335367"/>
            <a:ext cx="174227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Bunea</a:t>
            </a:r>
          </a:p>
          <a:p>
            <a:pPr algn="r"/>
            <a:r>
              <a:rPr lang="en-US" dirty="0" err="1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Buchinger</a:t>
            </a:r>
            <a:endParaRPr lang="en-US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pPr algn="r"/>
            <a:r>
              <a:rPr lang="en-US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Bauer</a:t>
            </a:r>
          </a:p>
          <a:p>
            <a:pPr algn="r"/>
            <a:r>
              <a:rPr lang="en-US" dirty="0" err="1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Steindl</a:t>
            </a:r>
            <a:endParaRPr lang="en-US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pPr algn="r"/>
            <a:r>
              <a:rPr lang="en-US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Lagler</a:t>
            </a:r>
          </a:p>
        </p:txBody>
      </p:sp>
    </p:spTree>
    <p:extLst>
      <p:ext uri="{BB962C8B-B14F-4D97-AF65-F5344CB8AC3E}">
        <p14:creationId xmlns:p14="http://schemas.microsoft.com/office/powerpoint/2010/main" val="356243022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2EB492CD-616E-47F8-933B-5E2D952A0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3" name="Arc 22">
            <a:extLst>
              <a:ext uri="{FF2B5EF4-FFF2-40B4-BE49-F238E27FC236}">
                <a16:creationId xmlns:a16="http://schemas.microsoft.com/office/drawing/2014/main" id="{59383CF9-23B5-4335-9B21-1791C4CF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70C69D-551F-9B46-A8FA-81DDDBA11E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4962" y="479493"/>
            <a:ext cx="5458838" cy="1325563"/>
          </a:xfrm>
        </p:spPr>
        <p:txBody>
          <a:bodyPr>
            <a:normAutofit/>
          </a:bodyPr>
          <a:lstStyle/>
          <a:p>
            <a:r>
              <a:rPr lang="en-US" dirty="0" err="1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Inhalt</a:t>
            </a:r>
            <a:endParaRPr lang="en-US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007FE00-9498-4706-B255-6437B0252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7D85638D-7536-C827-74D4-BF8C2DA47F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3182" y="1174758"/>
            <a:ext cx="4777381" cy="4338739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507B99-046B-7198-D4E3-4D52A14C70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4962" y="1984443"/>
            <a:ext cx="5458838" cy="4192520"/>
          </a:xfrm>
        </p:spPr>
        <p:txBody>
          <a:bodyPr>
            <a:normAutofit/>
          </a:bodyPr>
          <a:lstStyle/>
          <a:p>
            <a:r>
              <a:rPr lang="en-US" dirty="0">
                <a:latin typeface="Abadi" panose="020B0604020104020204" pitchFamily="34" charset="0"/>
              </a:rPr>
              <a:t>Idee</a:t>
            </a:r>
          </a:p>
          <a:p>
            <a:r>
              <a:rPr lang="en-US" dirty="0">
                <a:latin typeface="Abadi" panose="020B0604020104020204" pitchFamily="34" charset="0"/>
              </a:rPr>
              <a:t>Game Mechanics</a:t>
            </a:r>
          </a:p>
          <a:p>
            <a:r>
              <a:rPr lang="en-US" dirty="0" err="1">
                <a:latin typeface="Abadi" panose="020B0604020104020204" pitchFamily="34" charset="0"/>
              </a:rPr>
              <a:t>Vorhandenes</a:t>
            </a:r>
            <a:endParaRPr lang="en-US" dirty="0">
              <a:latin typeface="Abadi" panose="020B0604020104020204" pitchFamily="34" charset="0"/>
            </a:endParaRPr>
          </a:p>
          <a:p>
            <a:r>
              <a:rPr lang="en-US" dirty="0" err="1">
                <a:latin typeface="Abadi" panose="020B0604020104020204" pitchFamily="34" charset="0"/>
              </a:rPr>
              <a:t>Fehlende</a:t>
            </a:r>
            <a:r>
              <a:rPr lang="en-US" dirty="0">
                <a:latin typeface="Abadi" panose="020B0604020104020204" pitchFamily="34" charset="0"/>
              </a:rPr>
              <a:t> Features</a:t>
            </a:r>
          </a:p>
          <a:p>
            <a:r>
              <a:rPr lang="en-US" dirty="0" err="1">
                <a:latin typeface="Abadi" panose="020B0604020104020204" pitchFamily="34" charset="0"/>
              </a:rPr>
              <a:t>Meilensteine</a:t>
            </a:r>
            <a:endParaRPr lang="en-US" dirty="0"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975785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4" name="Rectangle 1033">
            <a:extLst>
              <a:ext uri="{FF2B5EF4-FFF2-40B4-BE49-F238E27FC236}">
                <a16:creationId xmlns:a16="http://schemas.microsoft.com/office/drawing/2014/main" id="{6F828D28-8E09-41CC-8229-3070B5467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9D391DC-57B9-24CA-2D1A-07A03475BD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1"/>
          <a:stretch/>
        </p:blipFill>
        <p:spPr bwMode="auto">
          <a:xfrm>
            <a:off x="-1457852" y="-123395"/>
            <a:ext cx="13765966" cy="7743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3" name="Rectangle 1032">
            <a:extLst>
              <a:ext uri="{FF2B5EF4-FFF2-40B4-BE49-F238E27FC236}">
                <a16:creationId xmlns:a16="http://schemas.microsoft.com/office/drawing/2014/main" id="{D5B012D8-7F27-4758-9AC6-C889B154B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103377" y="1100316"/>
            <a:ext cx="6858003" cy="4657347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0EBD7C-11CF-505E-7E10-0F2A7D3A8086}"/>
              </a:ext>
            </a:extLst>
          </p:cNvPr>
          <p:cNvSpPr txBox="1"/>
          <p:nvPr/>
        </p:nvSpPr>
        <p:spPr>
          <a:xfrm>
            <a:off x="-6096" y="711199"/>
            <a:ext cx="12188951" cy="283996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600" dirty="0">
                <a:solidFill>
                  <a:srgbClr val="FFFFFF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Auf </a:t>
            </a:r>
            <a:r>
              <a:rPr lang="en-US" sz="6600" dirty="0" err="1">
                <a:solidFill>
                  <a:srgbClr val="FFFFFF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zu</a:t>
            </a:r>
            <a:r>
              <a:rPr lang="en-US" sz="6600" dirty="0">
                <a:solidFill>
                  <a:srgbClr val="FFFFFF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</a:t>
            </a:r>
            <a:r>
              <a:rPr lang="en-US" sz="6600" dirty="0" err="1">
                <a:solidFill>
                  <a:srgbClr val="FFFFFF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neuen</a:t>
            </a:r>
            <a:r>
              <a:rPr lang="en-US" sz="6600" dirty="0">
                <a:solidFill>
                  <a:srgbClr val="FFFFFF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</a:t>
            </a:r>
            <a:r>
              <a:rPr lang="en-US" sz="6600" dirty="0" err="1">
                <a:solidFill>
                  <a:srgbClr val="FFFFFF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Höhen</a:t>
            </a:r>
            <a:endParaRPr lang="en-US" sz="6600" dirty="0">
              <a:solidFill>
                <a:srgbClr val="FFFFFF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1035" name="Rectangle 1034">
            <a:extLst>
              <a:ext uri="{FF2B5EF4-FFF2-40B4-BE49-F238E27FC236}">
                <a16:creationId xmlns:a16="http://schemas.microsoft.com/office/drawing/2014/main" id="{4063B759-00FC-46D1-9898-8E8625268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40187" y="2206184"/>
            <a:ext cx="6858003" cy="2445624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7159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26 0.01435 L 0.11341 -0.09584 " pathEditMode="relative" rAng="0" ptsTypes="AA">
                                      <p:cBhvr>
                                        <p:cTn id="6" dur="20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651" y="-550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5C8BDC-9F01-0568-1B48-CEDD492B23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Spiel Idee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AC33C5-FAF9-F826-BDD5-560BD1E237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en-US" dirty="0">
                <a:latin typeface="Abadi" panose="020B0604020104020204" pitchFamily="34" charset="0"/>
              </a:rPr>
              <a:t>Platformer</a:t>
            </a:r>
          </a:p>
          <a:p>
            <a:r>
              <a:rPr lang="en-US" dirty="0">
                <a:latin typeface="Abadi" panose="020B0604020104020204" pitchFamily="34" charset="0"/>
              </a:rPr>
              <a:t>Combat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F208F12-E185-9286-485F-AA3090C11311}"/>
              </a:ext>
            </a:extLst>
          </p:cNvPr>
          <p:cNvSpPr/>
          <p:nvPr/>
        </p:nvSpPr>
        <p:spPr>
          <a:xfrm>
            <a:off x="0" y="6340413"/>
            <a:ext cx="12192000" cy="546100"/>
          </a:xfrm>
          <a:prstGeom prst="rect">
            <a:avLst/>
          </a:prstGeom>
          <a:solidFill>
            <a:srgbClr val="298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A50B06-FD9C-201C-C38B-17061279896A}"/>
              </a:ext>
            </a:extLst>
          </p:cNvPr>
          <p:cNvSpPr txBox="1"/>
          <p:nvPr/>
        </p:nvSpPr>
        <p:spPr>
          <a:xfrm>
            <a:off x="0" y="6428797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Idee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| Game Mechanics | </a:t>
            </a:r>
            <a:r>
              <a:rPr lang="en-US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Vorhandenes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| </a:t>
            </a:r>
            <a:r>
              <a:rPr lang="en-US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Fehlende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Features | </a:t>
            </a:r>
            <a:r>
              <a:rPr lang="en-US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Meilensteine</a:t>
            </a:r>
            <a:endParaRPr lang="en-US" dirty="0">
              <a:solidFill>
                <a:schemeClr val="accent1">
                  <a:lumMod val="20000"/>
                  <a:lumOff val="80000"/>
                </a:schemeClr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2EF22D12-D50A-4765-5C99-77653F9B9B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362533" y="5204785"/>
            <a:ext cx="2011562" cy="1826868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93B74D8-1C90-AAE0-C95E-6264ED1E92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8968" y="-2854129"/>
            <a:ext cx="12192000" cy="646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884757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AD8A7B-9DE8-7F69-9E76-3C65DC82AE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35258E-6BD9-534B-D765-35D2A6F51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Game Mechanics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C9E32B0-EEC4-ABB1-F62C-94F46756D399}"/>
              </a:ext>
            </a:extLst>
          </p:cNvPr>
          <p:cNvSpPr/>
          <p:nvPr/>
        </p:nvSpPr>
        <p:spPr>
          <a:xfrm>
            <a:off x="0" y="6340413"/>
            <a:ext cx="12192000" cy="546100"/>
          </a:xfrm>
          <a:prstGeom prst="rect">
            <a:avLst/>
          </a:prstGeom>
          <a:solidFill>
            <a:srgbClr val="298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9413EB-A8AD-0EA6-9754-F46A4356511B}"/>
              </a:ext>
            </a:extLst>
          </p:cNvPr>
          <p:cNvSpPr txBox="1"/>
          <p:nvPr/>
        </p:nvSpPr>
        <p:spPr>
          <a:xfrm>
            <a:off x="0" y="6428797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Idee | </a:t>
            </a:r>
            <a:r>
              <a:rPr lang="en-US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Game Mechanics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| </a:t>
            </a:r>
            <a:r>
              <a:rPr lang="en-US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Vorhandenes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| </a:t>
            </a:r>
            <a:r>
              <a:rPr lang="en-US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Fehlende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Features | </a:t>
            </a:r>
            <a:r>
              <a:rPr lang="en-US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Meilensteine</a:t>
            </a:r>
            <a:endParaRPr lang="en-US" dirty="0">
              <a:solidFill>
                <a:schemeClr val="accent1">
                  <a:lumMod val="20000"/>
                  <a:lumOff val="80000"/>
                </a:schemeClr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039CEBD2-6CEA-C805-7E5C-7DD8D38ED1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62533" y="5204785"/>
            <a:ext cx="2011562" cy="1826868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A78F1C5-1369-7F79-525C-CA095EF2AF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4368"/>
            <a:ext cx="3617686" cy="4351338"/>
          </a:xfrm>
        </p:spPr>
        <p:txBody>
          <a:bodyPr/>
          <a:lstStyle/>
          <a:p>
            <a:r>
              <a:rPr lang="en-US" dirty="0" err="1">
                <a:latin typeface="Abadi" panose="020B0604020104020204" pitchFamily="34" charset="0"/>
              </a:rPr>
              <a:t>Feuerbälle</a:t>
            </a:r>
            <a:endParaRPr lang="en-US" dirty="0">
              <a:latin typeface="Abadi" panose="020B0604020104020204" pitchFamily="34" charset="0"/>
            </a:endParaRPr>
          </a:p>
          <a:p>
            <a:endParaRPr lang="en-US" dirty="0">
              <a:latin typeface="Abadi" panose="020B0604020104020204" pitchFamily="34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9A34026-035B-84ED-7104-9C2158921B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49671" y="-7531073"/>
            <a:ext cx="7962900" cy="575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9DD987CD-25A8-1419-E7C6-C53D807648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16528" y="-315106"/>
            <a:ext cx="8420100" cy="5667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8DA2642-E1D4-F4F0-72AC-F653E4E680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49671" y="6613463"/>
            <a:ext cx="116998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66634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B00A3E-2864-EB9B-6093-0920A409EE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6965B2-099D-6288-BFFA-E8BE0BF33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Vorhandenes</a:t>
            </a:r>
            <a:endParaRPr lang="en-US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ABC2AD-B80E-51E4-0038-F00AA2B9F0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>
              <a:latin typeface="Abadi" panose="020B0604020104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024EFD0-1724-8A44-2CF8-9C2F7A10F4DD}"/>
              </a:ext>
            </a:extLst>
          </p:cNvPr>
          <p:cNvSpPr/>
          <p:nvPr/>
        </p:nvSpPr>
        <p:spPr>
          <a:xfrm>
            <a:off x="0" y="6340413"/>
            <a:ext cx="12192000" cy="546100"/>
          </a:xfrm>
          <a:prstGeom prst="rect">
            <a:avLst/>
          </a:prstGeom>
          <a:solidFill>
            <a:srgbClr val="298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97BE79-9755-7C5A-BAFD-28D74F63F7E1}"/>
              </a:ext>
            </a:extLst>
          </p:cNvPr>
          <p:cNvSpPr txBox="1"/>
          <p:nvPr/>
        </p:nvSpPr>
        <p:spPr>
          <a:xfrm>
            <a:off x="0" y="6428797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Idee | Game Mechanics | </a:t>
            </a:r>
            <a:r>
              <a:rPr lang="en-US" dirty="0" err="1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Vorhandenes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| </a:t>
            </a:r>
            <a:r>
              <a:rPr lang="en-US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Fehlende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Features | </a:t>
            </a:r>
            <a:r>
              <a:rPr lang="en-US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Meilensteine</a:t>
            </a:r>
            <a:endParaRPr lang="en-US" dirty="0">
              <a:solidFill>
                <a:schemeClr val="accent1">
                  <a:lumMod val="20000"/>
                  <a:lumOff val="80000"/>
                </a:schemeClr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2630867F-D0D6-0548-5262-D056E03A3C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362533" y="5204785"/>
            <a:ext cx="2011562" cy="1826868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9456375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689EF0-2385-24FB-9B25-32CD9E53CF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0A64B-4930-D805-93C0-3A0611C45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Fehlende</a:t>
            </a:r>
            <a:r>
              <a:rPr lang="en-US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448880-5F31-7F2E-300D-B559828D42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>
              <a:latin typeface="Abadi" panose="020B0604020104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762B967-FA42-337E-C137-1A2BFECB21E3}"/>
              </a:ext>
            </a:extLst>
          </p:cNvPr>
          <p:cNvSpPr/>
          <p:nvPr/>
        </p:nvSpPr>
        <p:spPr>
          <a:xfrm>
            <a:off x="0" y="6340413"/>
            <a:ext cx="12192000" cy="546100"/>
          </a:xfrm>
          <a:prstGeom prst="rect">
            <a:avLst/>
          </a:prstGeom>
          <a:solidFill>
            <a:srgbClr val="298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826A53-13A3-7565-A076-5F0D83F2C337}"/>
              </a:ext>
            </a:extLst>
          </p:cNvPr>
          <p:cNvSpPr txBox="1"/>
          <p:nvPr/>
        </p:nvSpPr>
        <p:spPr>
          <a:xfrm>
            <a:off x="0" y="6428797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Idee | Game Mechanics | </a:t>
            </a:r>
            <a:r>
              <a:rPr lang="en-US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Vorhandenes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| </a:t>
            </a:r>
            <a:r>
              <a:rPr lang="en-US" dirty="0" err="1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Fehlende</a:t>
            </a:r>
            <a:r>
              <a:rPr lang="en-US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Features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| </a:t>
            </a:r>
            <a:r>
              <a:rPr lang="en-US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Meilensteine</a:t>
            </a:r>
            <a:endParaRPr lang="en-US" dirty="0">
              <a:solidFill>
                <a:schemeClr val="accent1">
                  <a:lumMod val="20000"/>
                  <a:lumOff val="80000"/>
                </a:schemeClr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DD28A8FD-29F4-0269-2324-7199CD3E7E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62533" y="5204785"/>
            <a:ext cx="2011562" cy="1826868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33451491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72F5BF-70A2-E5A7-CE82-A54640DBFE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AEEF18-3229-886B-0560-2A6F3A17F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Meilensteine</a:t>
            </a:r>
            <a:endParaRPr lang="en-US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1144FA-E47E-1761-D354-376CCD5418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latin typeface="Abadi" panose="020B0604020104020204" pitchFamily="34" charset="0"/>
              </a:rPr>
              <a:t>Feuerball</a:t>
            </a:r>
            <a:r>
              <a:rPr lang="en-US" dirty="0">
                <a:latin typeface="Abadi" panose="020B0604020104020204" pitchFamily="34" charset="0"/>
              </a:rPr>
              <a:t> </a:t>
            </a:r>
            <a:r>
              <a:rPr lang="en-US" dirty="0" err="1">
                <a:latin typeface="Abadi" panose="020B0604020104020204" pitchFamily="34" charset="0"/>
              </a:rPr>
              <a:t>Mechanik</a:t>
            </a:r>
            <a:endParaRPr lang="en-US" dirty="0">
              <a:latin typeface="Abadi" panose="020B0604020104020204" pitchFamily="34" charset="0"/>
            </a:endParaRPr>
          </a:p>
          <a:p>
            <a:r>
              <a:rPr lang="en-US" dirty="0" err="1">
                <a:latin typeface="Abadi" panose="020B0604020104020204" pitchFamily="34" charset="0"/>
              </a:rPr>
              <a:t>Gobloniten</a:t>
            </a:r>
            <a:r>
              <a:rPr lang="en-US" dirty="0">
                <a:latin typeface="Abadi" panose="020B0604020104020204" pitchFamily="34" charset="0"/>
              </a:rPr>
              <a:t> </a:t>
            </a:r>
          </a:p>
          <a:p>
            <a:r>
              <a:rPr lang="en-US" dirty="0">
                <a:latin typeface="Abadi" panose="020B0604020104020204" pitchFamily="34" charset="0"/>
              </a:rPr>
              <a:t>Map + Obstacles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8F87DE-B7F7-5D98-32B3-0D84DDFCAE22}"/>
              </a:ext>
            </a:extLst>
          </p:cNvPr>
          <p:cNvSpPr/>
          <p:nvPr/>
        </p:nvSpPr>
        <p:spPr>
          <a:xfrm>
            <a:off x="0" y="6340413"/>
            <a:ext cx="12192000" cy="546100"/>
          </a:xfrm>
          <a:prstGeom prst="rect">
            <a:avLst/>
          </a:prstGeom>
          <a:solidFill>
            <a:srgbClr val="298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2BDECB-1F67-C5FD-9D8A-BEEEC7931813}"/>
              </a:ext>
            </a:extLst>
          </p:cNvPr>
          <p:cNvSpPr txBox="1"/>
          <p:nvPr/>
        </p:nvSpPr>
        <p:spPr>
          <a:xfrm>
            <a:off x="0" y="6428797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Idee | Game Mechanics | </a:t>
            </a:r>
            <a:r>
              <a:rPr lang="en-US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Vorhandenes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| </a:t>
            </a:r>
            <a:r>
              <a:rPr lang="en-US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Fehlende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Features | </a:t>
            </a:r>
            <a:r>
              <a:rPr lang="en-US" dirty="0" err="1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Meilensteine</a:t>
            </a:r>
            <a:endParaRPr lang="en-US" dirty="0">
              <a:solidFill>
                <a:schemeClr val="bg1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625D7718-2B76-D8A5-FFA1-9DF7965A35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62533" y="5204785"/>
            <a:ext cx="2011562" cy="1826868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55412186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44C827-BBE6-BAA6-3D10-7187CC0F57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0155BD0A-C3DC-962C-584F-8A4494F343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88624" y="222553"/>
            <a:ext cx="8147147" cy="7399106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1580900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162</TotalTime>
  <Words>124</Words>
  <Application>Microsoft Office PowerPoint</Application>
  <PresentationFormat>Widescreen</PresentationFormat>
  <Paragraphs>45</Paragraphs>
  <Slides>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Abadi</vt:lpstr>
      <vt:lpstr>ADLaM Display</vt:lpstr>
      <vt:lpstr>Aptos</vt:lpstr>
      <vt:lpstr>Aptos Display</vt:lpstr>
      <vt:lpstr>Arial</vt:lpstr>
      <vt:lpstr>Calibri</vt:lpstr>
      <vt:lpstr>Office</vt:lpstr>
      <vt:lpstr>PowerPoint Presentation</vt:lpstr>
      <vt:lpstr>Inhalt</vt:lpstr>
      <vt:lpstr>PowerPoint Presentation</vt:lpstr>
      <vt:lpstr>Spiel Idee</vt:lpstr>
      <vt:lpstr>Game Mechanics</vt:lpstr>
      <vt:lpstr>Vorhandenes</vt:lpstr>
      <vt:lpstr>Fehlende Features</vt:lpstr>
      <vt:lpstr>Meilensteine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LAGLER Julian</dc:creator>
  <cp:lastModifiedBy>Zoe McFife</cp:lastModifiedBy>
  <cp:revision>13</cp:revision>
  <dcterms:created xsi:type="dcterms:W3CDTF">2024-12-03T11:53:29Z</dcterms:created>
  <dcterms:modified xsi:type="dcterms:W3CDTF">2024-12-08T17:34:59Z</dcterms:modified>
</cp:coreProperties>
</file>